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2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2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2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2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2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5888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07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4860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B0C0E-57FA-484F-93F7-F9430FDA1B60}" type="datetimeFigureOut">
              <a:rPr lang="en-US" smtClean="0"/>
              <a:t>11/14/2019</a:t>
            </a:fld>
            <a:endParaRPr lang="en-US" dirty="0"/>
          </a:p>
        </p:txBody>
      </p:sp>
      <p:sp>
        <p:nvSpPr>
          <p:cNvPr id="104860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10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6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7D0A819-C842-4142-A6F8-CCEDC6DB067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15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61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B0C0E-57FA-484F-93F7-F9430FDA1B60}" type="datetimeFigureOut">
              <a:rPr lang="en-US" smtClean="0"/>
              <a:t>11/14/2019</a:t>
            </a:fld>
            <a:endParaRPr lang="en-US" dirty="0"/>
          </a:p>
        </p:txBody>
      </p:sp>
      <p:sp>
        <p:nvSpPr>
          <p:cNvPr id="104861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1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61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0A819-C842-4142-A6F8-CCEDC6DB067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67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6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B0C0E-57FA-484F-93F7-F9430FDA1B60}" type="datetimeFigureOut">
              <a:rPr lang="en-US" smtClean="0"/>
              <a:t>11/14/2019</a:t>
            </a:fld>
            <a:endParaRPr lang="en-US" dirty="0"/>
          </a:p>
        </p:txBody>
      </p:sp>
      <p:sp>
        <p:nvSpPr>
          <p:cNvPr id="104866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70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67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7D0A819-C842-4142-A6F8-CCEDC6DB067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7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98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699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70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B0C0E-57FA-484F-93F7-F9430FDA1B60}" type="datetimeFigureOut">
              <a:rPr lang="en-US" smtClean="0"/>
              <a:t>11/14/2019</a:t>
            </a:fld>
            <a:endParaRPr lang="en-US" dirty="0"/>
          </a:p>
        </p:txBody>
      </p:sp>
      <p:sp>
        <p:nvSpPr>
          <p:cNvPr id="104870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70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70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7D0A819-C842-4142-A6F8-CCEDC6DB067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7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7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67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7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67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B0C0E-57FA-484F-93F7-F9430FDA1B60}" type="datetimeFigureOut">
              <a:rPr lang="en-US" smtClean="0"/>
              <a:t>11/14/2019</a:t>
            </a:fld>
            <a:endParaRPr lang="en-US" dirty="0"/>
          </a:p>
        </p:txBody>
      </p:sp>
      <p:sp>
        <p:nvSpPr>
          <p:cNvPr id="104867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7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68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7D0A819-C842-4142-A6F8-CCEDC6DB067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31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B0C0E-57FA-484F-93F7-F9430FDA1B60}" type="datetimeFigureOut">
              <a:rPr lang="en-US" smtClean="0"/>
              <a:t>11/14/2019</a:t>
            </a:fld>
            <a:endParaRPr lang="en-US" dirty="0"/>
          </a:p>
        </p:txBody>
      </p:sp>
      <p:sp>
        <p:nvSpPr>
          <p:cNvPr id="1048632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33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63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0A819-C842-4142-A6F8-CCEDC6DB067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B0C0E-57FA-484F-93F7-F9430FDA1B60}" type="datetimeFigureOut">
              <a:rPr lang="en-US" smtClean="0"/>
              <a:t>11/14/2019</a:t>
            </a:fld>
            <a:endParaRPr lang="en-US" dirty="0"/>
          </a:p>
        </p:txBody>
      </p:sp>
      <p:sp>
        <p:nvSpPr>
          <p:cNvPr id="104868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83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68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0A819-C842-4142-A6F8-CCEDC6DB067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1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712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713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1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B0C0E-57FA-484F-93F7-F9430FDA1B60}" type="datetimeFigureOut">
              <a:rPr lang="en-US" smtClean="0"/>
              <a:t>11/14/2019</a:t>
            </a:fld>
            <a:endParaRPr lang="en-US" dirty="0"/>
          </a:p>
        </p:txBody>
      </p:sp>
      <p:sp>
        <p:nvSpPr>
          <p:cNvPr id="104871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71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71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0A819-C842-4142-A6F8-CCEDC6DB067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3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5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48655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5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B0C0E-57FA-484F-93F7-F9430FDA1B60}" type="datetimeFigureOut">
              <a:rPr lang="en-US" smtClean="0"/>
              <a:t>11/14/2019</a:t>
            </a:fld>
            <a:endParaRPr lang="en-US" dirty="0"/>
          </a:p>
        </p:txBody>
      </p:sp>
      <p:sp>
        <p:nvSpPr>
          <p:cNvPr id="104865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58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65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7D0A819-C842-4142-A6F8-CCEDC6DB067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1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92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9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B0C0E-57FA-484F-93F7-F9430FDA1B60}" type="datetimeFigureOut">
              <a:rPr lang="en-US" smtClean="0"/>
              <a:t>11/14/2019</a:t>
            </a:fld>
            <a:endParaRPr lang="en-US" dirty="0"/>
          </a:p>
        </p:txBody>
      </p:sp>
      <p:sp>
        <p:nvSpPr>
          <p:cNvPr id="104869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95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69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7D0A819-C842-4142-A6F8-CCEDC6DB067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4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45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</a:lvl2pPr>
            <a:lvl3pPr marL="914400" indent="0">
              <a:buFontTx/>
              <a:buNone/>
            </a:lvl3pPr>
            <a:lvl4pPr marL="1371600" indent="0">
              <a:buFontTx/>
              <a:buNone/>
            </a:lvl4pPr>
            <a:lvl5pPr marL="1828800" indent="0">
              <a:buFontTx/>
              <a:buNone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46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4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B0C0E-57FA-484F-93F7-F9430FDA1B60}" type="datetimeFigureOut">
              <a:rPr lang="en-US" smtClean="0"/>
              <a:t>11/14/2019</a:t>
            </a:fld>
            <a:endParaRPr lang="en-US" dirty="0"/>
          </a:p>
        </p:txBody>
      </p:sp>
      <p:sp>
        <p:nvSpPr>
          <p:cNvPr id="104864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4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65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7D0A819-C842-4142-A6F8-CCEDC6DB067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48651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048652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5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86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4868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B0C0E-57FA-484F-93F7-F9430FDA1B60}" type="datetimeFigureOut">
              <a:rPr lang="en-US" smtClean="0"/>
              <a:t>11/14/2019</a:t>
            </a:fld>
            <a:endParaRPr lang="en-US" dirty="0"/>
          </a:p>
        </p:txBody>
      </p:sp>
      <p:sp>
        <p:nvSpPr>
          <p:cNvPr id="104868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8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690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7D0A819-C842-4142-A6F8-CCEDC6DB067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36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</a:lvl2pPr>
            <a:lvl3pPr marL="914400" indent="0">
              <a:buFontTx/>
              <a:buNone/>
            </a:lvl3pPr>
            <a:lvl4pPr marL="1371600" indent="0">
              <a:buFontTx/>
              <a:buNone/>
            </a:lvl4pPr>
            <a:lvl5pPr marL="1828800" indent="0">
              <a:buFontTx/>
              <a:buNone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B0C0E-57FA-484F-93F7-F9430FDA1B60}" type="datetimeFigureOut">
              <a:rPr lang="en-US" smtClean="0"/>
              <a:t>11/14/2019</a:t>
            </a:fld>
            <a:endParaRPr lang="en-US" dirty="0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40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64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7D0A819-C842-4142-A6F8-CCEDC6DB067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48642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048643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705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</a:lvl2pPr>
            <a:lvl3pPr marL="914400" indent="0">
              <a:buFontTx/>
              <a:buNone/>
            </a:lvl3pPr>
            <a:lvl4pPr marL="1371600" indent="0">
              <a:buFontTx/>
              <a:buNone/>
            </a:lvl4pPr>
            <a:lvl5pPr marL="1828800" indent="0">
              <a:buFontTx/>
              <a:buNone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06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4870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B0C0E-57FA-484F-93F7-F9430FDA1B60}" type="datetimeFigureOut">
              <a:rPr lang="en-US" smtClean="0"/>
              <a:t>11/14/2019</a:t>
            </a:fld>
            <a:endParaRPr lang="en-US" dirty="0"/>
          </a:p>
        </p:txBody>
      </p:sp>
      <p:sp>
        <p:nvSpPr>
          <p:cNvPr id="104870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70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710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7D0A819-C842-4142-A6F8-CCEDC6DB067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61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66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B0C0E-57FA-484F-93F7-F9430FDA1B60}" type="datetimeFigureOut">
              <a:rPr lang="en-US" smtClean="0"/>
              <a:t>11/14/2019</a:t>
            </a:fld>
            <a:endParaRPr lang="en-US" dirty="0"/>
          </a:p>
        </p:txBody>
      </p:sp>
      <p:sp>
        <p:nvSpPr>
          <p:cNvPr id="104866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64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66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0A819-C842-4142-A6F8-CCEDC6DB067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719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72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B0C0E-57FA-484F-93F7-F9430FDA1B60}" type="datetimeFigureOut">
              <a:rPr lang="en-US" smtClean="0"/>
              <a:t>11/14/2019</a:t>
            </a:fld>
            <a:endParaRPr lang="en-US" dirty="0"/>
          </a:p>
        </p:txBody>
      </p:sp>
      <p:sp>
        <p:nvSpPr>
          <p:cNvPr id="104872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72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72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0A819-C842-4142-A6F8-CCEDC6DB067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1048576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8577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8578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8579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8580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8581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8582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8583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8584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8585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8586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8587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9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048588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8589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8590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8591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8592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8593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8594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8595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8596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8597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8598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8599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1048600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48601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02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603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6B0C0E-57FA-484F-93F7-F9430FDA1B60}" type="datetimeFigureOut">
              <a:rPr lang="en-US" smtClean="0"/>
              <a:t>11/14/2019</a:t>
            </a:fld>
            <a:endParaRPr lang="en-US" dirty="0"/>
          </a:p>
        </p:txBody>
      </p:sp>
      <p:sp>
        <p:nvSpPr>
          <p:cNvPr id="104860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48605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7D0A819-C842-4142-A6F8-CCEDC6DB0677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684337"/>
          </a:xfrm>
        </p:spPr>
        <p:txBody>
          <a:bodyPr/>
          <a:lstStyle/>
          <a:p>
            <a:r>
              <a:rPr lang="en-US" dirty="0" smtClean="0"/>
              <a:t>POWER POINT CHEMICALS</a:t>
            </a:r>
            <a:endParaRPr lang="en-US" dirty="0"/>
          </a:p>
        </p:txBody>
      </p:sp>
      <p:sp>
        <p:nvSpPr>
          <p:cNvPr id="1048613" name="Subtitle 2"/>
          <p:cNvSpPr>
            <a:spLocks noGrp="1"/>
          </p:cNvSpPr>
          <p:nvPr>
            <p:ph type="subTitle" idx="1"/>
          </p:nvPr>
        </p:nvSpPr>
        <p:spPr>
          <a:xfrm>
            <a:off x="1524000" y="3276600"/>
            <a:ext cx="9144000" cy="1981200"/>
          </a:xfrm>
        </p:spPr>
        <p:txBody>
          <a:bodyPr/>
          <a:lstStyle/>
          <a:p>
            <a:r>
              <a:rPr lang="en-US" dirty="0" smtClean="0"/>
              <a:t>Presented by </a:t>
            </a:r>
          </a:p>
          <a:p>
            <a:r>
              <a:rPr lang="en-US" dirty="0" smtClean="0"/>
              <a:t>Name:</a:t>
            </a:r>
          </a:p>
          <a:p>
            <a:r>
              <a:rPr lang="en-US" dirty="0" smtClean="0"/>
              <a:t>Date :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71575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INTRODUCTION</a:t>
            </a:r>
            <a:b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1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8826500" cy="4351338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chemicals chosen in this case are chromium and Pentachlorophenol.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Chemical from Target Compound List: Chromium.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Chemical from Safe Drinking Water Act List: Pentachlorophenol.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structural, chemical properties, effects and their applications will be presented.</a:t>
            </a:r>
          </a:p>
          <a:p>
            <a:pPr marL="0" indent="0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Chromium chemical element.</a:t>
            </a:r>
            <a:endParaRPr lang="en-US" dirty="0"/>
          </a:p>
        </p:txBody>
      </p:sp>
      <p:sp>
        <p:nvSpPr>
          <p:cNvPr id="1048623" name="Content Placeholder 2"/>
          <p:cNvSpPr>
            <a:spLocks noGrp="1"/>
          </p:cNvSpPr>
          <p:nvPr>
            <p:ph idx="1"/>
          </p:nvPr>
        </p:nvSpPr>
        <p:spPr>
          <a:xfrm>
            <a:off x="838200" y="1498600"/>
            <a:ext cx="7480300" cy="4678363"/>
          </a:xfrm>
        </p:spPr>
        <p:txBody>
          <a:bodyPr/>
          <a:lstStyle/>
          <a:p>
            <a:r>
              <a:rPr lang="en-US" dirty="0" smtClean="0"/>
              <a:t>Chemical element with symbol Cr , atomic number 24, group 6.</a:t>
            </a:r>
          </a:p>
          <a:p>
            <a:r>
              <a:rPr lang="en-US" dirty="0" smtClean="0"/>
              <a:t>Steel grey, hard and brittle transition metal.</a:t>
            </a:r>
          </a:p>
          <a:p>
            <a:r>
              <a:rPr lang="en-US" dirty="0" smtClean="0"/>
              <a:t>It produces smooth and silver finish resistant to corrosion hence used as stainless steel. </a:t>
            </a:r>
          </a:p>
          <a:p>
            <a:r>
              <a:rPr lang="en-US" dirty="0" smtClean="0"/>
              <a:t>Majorly used as a catalyst in dyeing and tanning of lather.</a:t>
            </a:r>
          </a:p>
          <a:p>
            <a:r>
              <a:rPr lang="en-US" dirty="0" smtClean="0"/>
              <a:t>Chromium is unstable in oxygen, on exposure to oxygen it produces an oxide layer impermeable to oxygen hence protecting metal </a:t>
            </a:r>
            <a:r>
              <a:rPr lang="en-US" dirty="0"/>
              <a:t>below </a:t>
            </a:r>
            <a:r>
              <a:rPr lang="en-US" dirty="0" smtClean="0"/>
              <a:t>(</a:t>
            </a:r>
            <a:r>
              <a:rPr lang="en-US" dirty="0" err="1" smtClean="0"/>
              <a:t>Zoroddu</a:t>
            </a:r>
            <a:r>
              <a:rPr lang="en-US" dirty="0" smtClean="0"/>
              <a:t>, 2019).</a:t>
            </a:r>
            <a:endParaRPr lang="en-US" dirty="0"/>
          </a:p>
        </p:txBody>
      </p:sp>
      <p:pic>
        <p:nvPicPr>
          <p:cNvPr id="2097152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4675" y="1296987"/>
            <a:ext cx="3829050" cy="286702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     Pentachlorophenol.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1048625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7531100" cy="4351338"/>
          </a:xfrm>
        </p:spPr>
        <p:txBody>
          <a:bodyPr>
            <a:normAutofit/>
          </a:bodyPr>
          <a:lstStyle/>
          <a:p>
            <a:r>
              <a:rPr lang="en-US" dirty="0" smtClean="0"/>
              <a:t>The molecular formula :</a:t>
            </a:r>
            <a:r>
              <a:rPr lang="en-US" dirty="0"/>
              <a:t> </a:t>
            </a:r>
            <a:r>
              <a:rPr lang="en-US" dirty="0" smtClean="0"/>
              <a:t>C</a:t>
            </a:r>
            <a:r>
              <a:rPr lang="en-US" baseline="-25000" dirty="0" smtClean="0"/>
              <a:t>6</a:t>
            </a:r>
            <a:r>
              <a:rPr lang="en-US" dirty="0" smtClean="0"/>
              <a:t>HCl</a:t>
            </a:r>
            <a:r>
              <a:rPr lang="en-US" baseline="-25000" dirty="0" smtClean="0"/>
              <a:t>5</a:t>
            </a:r>
            <a:r>
              <a:rPr lang="en-US" dirty="0" smtClean="0"/>
              <a:t>O a conjugate acid of Pentachlorophenolate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/>
              <a:t>and a member of pentachlorobenze an aromatic fungicide.</a:t>
            </a:r>
            <a:endParaRPr lang="en-US" dirty="0"/>
          </a:p>
          <a:p>
            <a:r>
              <a:rPr lang="en-US" dirty="0" smtClean="0"/>
              <a:t> It is slightly soluble in water and is noncombustible.</a:t>
            </a:r>
          </a:p>
          <a:p>
            <a:r>
              <a:rPr lang="en-US" dirty="0" smtClean="0"/>
              <a:t>Used for treating and preserving wood because of its broad spectrum of activity against fungi and </a:t>
            </a:r>
            <a:r>
              <a:rPr lang="en-US" dirty="0" smtClean="0"/>
              <a:t>insects</a:t>
            </a: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n-US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(Marino,2015)</a:t>
            </a:r>
            <a:r>
              <a:rPr lang="en-US" dirty="0" smtClean="0"/>
              <a:t>.</a:t>
            </a:r>
            <a:endParaRPr lang="en-US" dirty="0" smtClean="0"/>
          </a:p>
          <a:p>
            <a:r>
              <a:rPr lang="en-US" dirty="0" smtClean="0"/>
              <a:t>It provides long term protection though it is being forbidden due high toxicity.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209715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9300" y="1690688"/>
            <a:ext cx="3000375" cy="26289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96975"/>
          </a:xfrm>
        </p:spPr>
        <p:txBody>
          <a:bodyPr/>
          <a:lstStyle/>
          <a:p>
            <a:r>
              <a:rPr lang="en-US" dirty="0" smtClean="0"/>
              <a:t>  Existence and Effects of the two chemicals</a:t>
            </a:r>
            <a:endParaRPr lang="en-US" dirty="0"/>
          </a:p>
        </p:txBody>
      </p:sp>
      <p:sp>
        <p:nvSpPr>
          <p:cNvPr id="1048627" name="Content Placeholder 2"/>
          <p:cNvSpPr>
            <a:spLocks noGrp="1"/>
          </p:cNvSpPr>
          <p:nvPr>
            <p:ph idx="1"/>
          </p:nvPr>
        </p:nvSpPr>
        <p:spPr>
          <a:xfrm>
            <a:off x="1714500" y="1825625"/>
            <a:ext cx="7823200" cy="4283075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Chromium levels is high in soil but low in water and air .</a:t>
            </a:r>
          </a:p>
          <a:p>
            <a:r>
              <a:rPr lang="en-US" dirty="0" smtClean="0"/>
              <a:t>It exists has chromium (iii) and chromium (iv).</a:t>
            </a:r>
          </a:p>
          <a:p>
            <a:r>
              <a:rPr lang="en-US" dirty="0" smtClean="0"/>
              <a:t>Exposure to chromium causes respiratory problems, weakens immune system, skin rashes and lung cancer.</a:t>
            </a:r>
          </a:p>
          <a:p>
            <a:r>
              <a:rPr lang="en-US" dirty="0" smtClean="0"/>
              <a:t>Pentachlorophenol does not exist naturally, it is manufactured.</a:t>
            </a:r>
          </a:p>
          <a:p>
            <a:r>
              <a:rPr lang="en-US" dirty="0" smtClean="0"/>
              <a:t>Pure Pentachlorophenol exists as colorless crystals , impure ones exists as dust, beads or </a:t>
            </a:r>
            <a:r>
              <a:rPr lang="en-US" dirty="0"/>
              <a:t>flakes </a:t>
            </a:r>
            <a:r>
              <a:rPr lang="en-US" dirty="0" smtClean="0"/>
              <a:t>(Seiler, 2015)</a:t>
            </a:r>
            <a:endParaRPr lang="en-US" dirty="0" smtClean="0"/>
          </a:p>
          <a:p>
            <a:r>
              <a:rPr lang="en-US" dirty="0" smtClean="0"/>
              <a:t>Pentachlorophenol is extremely toxic on inhaling, injecting or coming in direct contact.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Reference</a:t>
            </a:r>
            <a:endParaRPr lang="en-US" dirty="0"/>
          </a:p>
        </p:txBody>
      </p:sp>
      <p:sp>
        <p:nvSpPr>
          <p:cNvPr id="1048629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9474200" cy="4351338"/>
          </a:xfrm>
        </p:spPr>
        <p:txBody>
          <a:bodyPr/>
          <a:lstStyle/>
          <a:p>
            <a:r>
              <a:rPr lang="en-US" dirty="0"/>
              <a:t>Zoroddu, M. A., Aaseth, J., Crisponi, G., Medici, S., Peana, M., &amp; Nurchi, V. M. (2019). The essential metals for humans: a brief overview. </a:t>
            </a:r>
            <a:r>
              <a:rPr lang="en-US" i="1" dirty="0"/>
              <a:t>Journal of inorganic biochemistry</a:t>
            </a:r>
            <a:r>
              <a:rPr lang="en-US" dirty="0" smtClean="0"/>
              <a:t>.</a:t>
            </a:r>
          </a:p>
          <a:p>
            <a:r>
              <a:rPr lang="en-US" dirty="0"/>
              <a:t>Seiler, J. P. </a:t>
            </a:r>
            <a:r>
              <a:rPr lang="en-US" dirty="0" smtClean="0"/>
              <a:t>(2015). </a:t>
            </a:r>
            <a:r>
              <a:rPr lang="en-US" dirty="0"/>
              <a:t>Pentachlorophenol. </a:t>
            </a:r>
            <a:r>
              <a:rPr lang="en-US" i="1" dirty="0"/>
              <a:t>Mutation Research/Reviews in Genetic </a:t>
            </a:r>
            <a:r>
              <a:rPr lang="en-US" i="1" dirty="0" smtClean="0"/>
              <a:t>Toxicology</a:t>
            </a:r>
            <a:r>
              <a:rPr lang="en-US" dirty="0"/>
              <a:t>, </a:t>
            </a:r>
            <a:r>
              <a:rPr lang="en-US" i="1" dirty="0"/>
              <a:t>257</a:t>
            </a:r>
            <a:r>
              <a:rPr lang="en-US" dirty="0"/>
              <a:t>(1), 27-47</a:t>
            </a:r>
            <a:r>
              <a:rPr lang="en-US" dirty="0" smtClean="0"/>
              <a:t>.</a:t>
            </a:r>
          </a:p>
          <a:p>
            <a:r>
              <a:rPr lang="en-US" dirty="0"/>
              <a:t>Marino, S. (2015). </a:t>
            </a:r>
            <a:r>
              <a:rPr lang="en-US" i="1" dirty="0"/>
              <a:t>A study of a well water testing program: The actions of privatewell owners</a:t>
            </a:r>
            <a:r>
              <a:rPr lang="en-US" dirty="0"/>
              <a:t>. Southern Connecticut State University.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340</Words>
  <Application>Microsoft Office PowerPoint</Application>
  <PresentationFormat>Widescreen</PresentationFormat>
  <Paragraphs>35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Century Gothic</vt:lpstr>
      <vt:lpstr>Times New Roman</vt:lpstr>
      <vt:lpstr>Wingdings 3</vt:lpstr>
      <vt:lpstr>Wisp</vt:lpstr>
      <vt:lpstr>POWER POINT CHEMICALS</vt:lpstr>
      <vt:lpstr>                          INTRODUCTION </vt:lpstr>
      <vt:lpstr>Chromium chemical element.</vt:lpstr>
      <vt:lpstr>                  Pentachlorophenol. </vt:lpstr>
      <vt:lpstr>  Existence and Effects of the two chemicals</vt:lpstr>
      <vt:lpstr> Reference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 POINT CHEMICALS</dc:title>
  <dc:creator>Windows User</dc:creator>
  <cp:lastModifiedBy>vinny</cp:lastModifiedBy>
  <cp:revision>1</cp:revision>
  <dcterms:created xsi:type="dcterms:W3CDTF">2019-11-13T07:09:56Z</dcterms:created>
  <dcterms:modified xsi:type="dcterms:W3CDTF">2019-11-14T13:38:24Z</dcterms:modified>
</cp:coreProperties>
</file>